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C874F1-E277-412A-8BC0-65F56970B93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4EAEF4-11BC-42A7-ABC0-0551E4F54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874F1-E277-412A-8BC0-65F56970B93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EAEF4-11BC-42A7-ABC0-0551E4F54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874F1-E277-412A-8BC0-65F56970B93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EAEF4-11BC-42A7-ABC0-0551E4F54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874F1-E277-412A-8BC0-65F56970B93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EAEF4-11BC-42A7-ABC0-0551E4F546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874F1-E277-412A-8BC0-65F56970B93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EAEF4-11BC-42A7-ABC0-0551E4F546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874F1-E277-412A-8BC0-65F56970B93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EAEF4-11BC-42A7-ABC0-0551E4F546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874F1-E277-412A-8BC0-65F56970B93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EAEF4-11BC-42A7-ABC0-0551E4F54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874F1-E277-412A-8BC0-65F56970B93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EAEF4-11BC-42A7-ABC0-0551E4F546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874F1-E277-412A-8BC0-65F56970B93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EAEF4-11BC-42A7-ABC0-0551E4F54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C874F1-E277-412A-8BC0-65F56970B93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4EAEF4-11BC-42A7-ABC0-0551E4F54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C874F1-E277-412A-8BC0-65F56970B93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4EAEF4-11BC-42A7-ABC0-0551E4F546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C874F1-E277-412A-8BC0-65F56970B93C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4EAEF4-11BC-42A7-ABC0-0551E4F54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kpostavitts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4242935"/>
            <a:ext cx="1795460" cy="19721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7224" y="1071546"/>
            <a:ext cx="5815182" cy="370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b="1" dirty="0" smtClean="0"/>
              <a:t> Умей видеть цель.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b="1" dirty="0" smtClean="0"/>
              <a:t> Умей слушать и слышать.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b="1" dirty="0" smtClean="0"/>
              <a:t> Будь тактичным.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b="1" dirty="0" smtClean="0"/>
              <a:t> Доверяй товарищам.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b="1" dirty="0" smtClean="0"/>
              <a:t> Бери ответственность на себя.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ruchee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6"/>
            <a:ext cx="9144000" cy="68593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8501122" cy="56571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8660" y="357166"/>
            <a:ext cx="10287004" cy="5786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kpostavitts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4242935"/>
            <a:ext cx="1795460" cy="19721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7224" y="1071546"/>
            <a:ext cx="5815182" cy="370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b="1" dirty="0" smtClean="0"/>
              <a:t> Умей видеть цель.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b="1" dirty="0" smtClean="0"/>
              <a:t> Умей слушать и слышать.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b="1" dirty="0" smtClean="0"/>
              <a:t> Будь тактичным.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b="1" dirty="0" smtClean="0"/>
              <a:t> Доверяй товарищам.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b="1" dirty="0" smtClean="0"/>
              <a:t> Бери ответственность на себя.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50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</cp:revision>
  <dcterms:created xsi:type="dcterms:W3CDTF">2016-11-16T16:05:02Z</dcterms:created>
  <dcterms:modified xsi:type="dcterms:W3CDTF">2016-11-16T16:43:32Z</dcterms:modified>
</cp:coreProperties>
</file>